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0"/>
  </p:notesMasterIdLst>
  <p:sldIdLst>
    <p:sldId id="321" r:id="rId5"/>
    <p:sldId id="292" r:id="rId6"/>
    <p:sldId id="300" r:id="rId7"/>
    <p:sldId id="317" r:id="rId8"/>
    <p:sldId id="293" r:id="rId9"/>
    <p:sldId id="318" r:id="rId10"/>
    <p:sldId id="319" r:id="rId11"/>
    <p:sldId id="294" r:id="rId12"/>
    <p:sldId id="320" r:id="rId13"/>
    <p:sldId id="301" r:id="rId14"/>
    <p:sldId id="323" r:id="rId15"/>
    <p:sldId id="302" r:id="rId16"/>
    <p:sldId id="328" r:id="rId17"/>
    <p:sldId id="329" r:id="rId18"/>
    <p:sldId id="403" r:id="rId19"/>
    <p:sldId id="405" r:id="rId20"/>
    <p:sldId id="406" r:id="rId21"/>
    <p:sldId id="407" r:id="rId22"/>
    <p:sldId id="408" r:id="rId23"/>
    <p:sldId id="295" r:id="rId24"/>
    <p:sldId id="303" r:id="rId25"/>
    <p:sldId id="296" r:id="rId26"/>
    <p:sldId id="333" r:id="rId27"/>
    <p:sldId id="334" r:id="rId28"/>
    <p:sldId id="335" r:id="rId29"/>
    <p:sldId id="336" r:id="rId30"/>
    <p:sldId id="337" r:id="rId31"/>
    <p:sldId id="338" r:id="rId32"/>
    <p:sldId id="297" r:id="rId33"/>
    <p:sldId id="339" r:id="rId34"/>
    <p:sldId id="340" r:id="rId35"/>
    <p:sldId id="298" r:id="rId36"/>
    <p:sldId id="341" r:id="rId37"/>
    <p:sldId id="342" r:id="rId38"/>
    <p:sldId id="305" r:id="rId39"/>
    <p:sldId id="343" r:id="rId40"/>
    <p:sldId id="299" r:id="rId41"/>
    <p:sldId id="344" r:id="rId42"/>
    <p:sldId id="306" r:id="rId43"/>
    <p:sldId id="308" r:id="rId44"/>
    <p:sldId id="358" r:id="rId45"/>
    <p:sldId id="359" r:id="rId46"/>
    <p:sldId id="360" r:id="rId47"/>
    <p:sldId id="361" r:id="rId48"/>
    <p:sldId id="362" r:id="rId49"/>
    <p:sldId id="409" r:id="rId50"/>
    <p:sldId id="309" r:id="rId51"/>
    <p:sldId id="363" r:id="rId52"/>
    <p:sldId id="364" r:id="rId53"/>
    <p:sldId id="365" r:id="rId54"/>
    <p:sldId id="366" r:id="rId55"/>
    <p:sldId id="367" r:id="rId56"/>
    <p:sldId id="410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310" r:id="rId66"/>
    <p:sldId id="368" r:id="rId67"/>
    <p:sldId id="311" r:id="rId68"/>
    <p:sldId id="373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23B27D-9A10-0E4E-AE30-CD59A97D6A2A}" v="10" dt="2022-06-10T02:37:43.423"/>
    <p1510:client id="{5826135D-CFA1-42F4-A9D2-F661C9DB89BF}" v="346" dt="2022-06-10T07:17:04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28" autoAdjust="0"/>
    <p:restoredTop sz="94660"/>
  </p:normalViewPr>
  <p:slideViewPr>
    <p:cSldViewPr snapToGrid="0">
      <p:cViewPr varScale="1">
        <p:scale>
          <a:sx n="83" d="100"/>
          <a:sy n="83" d="100"/>
        </p:scale>
        <p:origin x="81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A1469-125F-4378-89BD-AD9A130CEF70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50150-9D3C-4535-AEAE-7DA37FB95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39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FCFF7-CDCD-454A-9152-AFCCD88947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79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FCFF7-CDCD-454A-9152-AFCCD88947B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782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FCFF7-CDCD-454A-9152-AFCCD88947B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369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FCFF7-CDCD-454A-9152-AFCCD88947B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072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FCFF7-CDCD-454A-9152-AFCCD88947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40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FCFF7-CDCD-454A-9152-AFCCD88947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27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FCFF7-CDCD-454A-9152-AFCCD88947B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58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FCFF7-CDCD-454A-9152-AFCCD88947B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484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FCFF7-CDCD-454A-9152-AFCCD88947B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820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FCFF7-CDCD-454A-9152-AFCCD88947B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658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FCFF7-CDCD-454A-9152-AFCCD88947B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330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FCFF7-CDCD-454A-9152-AFCCD88947B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17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643A1-CA20-41B5-9BCF-16B2B5AA8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8616EA-C688-403A-B930-A3A5925B9A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98C40E-AA34-4D38-87F9-0AC5650F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E0FA7F-C40C-417D-BCE7-068BB9D96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D784A-018B-481C-BC53-C80B933E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E45E2-27F0-4ABD-A58B-CB12ABD2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FECB67-1ED1-4224-889A-160AD0722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F20A40-018D-4FBC-9B32-B1AE94F32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909EF-1644-43D8-B44A-A33838BE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9D1C03-9738-4DDB-BA45-3074C61F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420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9E4D59-B6A1-4CCE-8902-422928CD02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0CC3D4-1DCA-4ECD-AD52-0BB97245B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FDC4F-5563-4872-A7E8-FEDC17609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45D44A-4F78-4FFA-B53E-FC1B2C13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924349-3C1A-4245-8E09-B0B115E93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94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8B757-980E-4120-8B26-F541D2FAD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CC31CA-48BE-44D1-A966-337C3FFD3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AA10BF-B918-4B45-895B-42A74E96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FB0491-FC8D-47DB-A506-04177C791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7702AE-E41E-4045-B56C-7C7BBE2A6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35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0D8AD-5174-4C20-A87F-D60F11D9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4B8B14-4164-4EE1-B789-648BE6758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C067E4-DD7F-4BBC-9353-1E526197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D8CFE4-8325-4B94-A87E-5E1ACA3FA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933E4B-7D3D-4DAF-ACFD-2F31789EF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8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1416D-B78E-4FF6-8F3A-60E966D3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E2BBEC-2058-4380-B5EF-B8CC88782F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742FB5-E273-4277-804A-ED8F279E2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F7B05B-E855-42A9-9452-C1ADD68AD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F81EB4-47C1-4500-AB88-29CBE041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866631-558D-4361-B96D-D61C39B2C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89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E4663-FDE4-43D2-977D-6047A34D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CA7DE1-FDD0-4A42-A35B-C5440040A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CF0F24-D163-46B2-9E3B-5B9432448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B202B0-1414-43B3-BBAA-48260DEFB3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CF88DE-1414-4E74-8FE3-D5325ADC3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8DF0C7-0E62-4B57-9819-AC435744B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14F343-4FF5-4E6B-9DF5-7D86F052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B1EADF-99E0-4CCE-B055-F1F6D421C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04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C63C7-9286-4B94-AD52-1887E1C6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669098-B1E4-4F6E-A904-FB843CFFD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C72CE9-ACBD-4FCE-8AFE-4DB82537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ED4854-67EA-46AC-AD82-3B70FB04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864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7723C1-CBC5-4EF9-B7AE-E5C5242F1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4E3392-57D2-4EF6-95F0-3626993A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B6EA03-340B-4634-B24A-0040DD18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691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52A6D-051C-4A9B-A10C-935FFE176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0F7A76-E8DC-48A7-A458-6E28D5AAA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3151AF-3323-4B04-8A4B-FBFF32A5B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E7FC7D-C7ED-4618-BEE6-FA97CB6BE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E83EE4-2AAB-461A-9547-90E050A90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FEFDD8-0BF7-4991-8A5F-14C9A062F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19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87204-6BD7-41C4-81BE-EF6BB3C5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4801C6-1A39-40F6-BB6B-7A930BF0B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FB7484-15BA-4DBA-8294-577430107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C7AF19-C398-45C0-8AB3-2A6E36ABA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41959-77D3-4045-9447-BC41AA20B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BB6293-4DDC-48EB-851C-79D4BEEA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8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4DF5CE-92FF-4879-A9AB-D55EE781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80419A-A771-4B9E-85AE-F392CB0A3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51549A-6033-486D-ABFA-41E84524A4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E594-99DA-4FF9-A9C2-AC979FE8DDB7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26BED6-9E1F-4015-9B5D-6BB499C5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1E94F5-71AD-46C6-9BFB-3B96CC13C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30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kobis.or.kr/kobisopenapi/webservice/rest/boxoffice/searchDailyBoxOfficeList.json?key=f5eef3421c602c6cb7ea224104795888&amp;targetDt=20120101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4FD0F20-A926-195B-995E-20F000CB8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488" y="0"/>
            <a:ext cx="519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24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547480-34C6-7535-02EE-5BA13F0BF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286" y="0"/>
            <a:ext cx="9475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6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282A42-1691-FC57-BFF6-EC20E371F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92" y="0"/>
            <a:ext cx="9998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84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476256-246A-57C5-F3CB-FE613A187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577" y="0"/>
            <a:ext cx="6978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86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41B0F0-A7DD-62D6-C8E9-7F947E6D5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38" y="0"/>
            <a:ext cx="8061095" cy="4804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3BC215-2346-ACDA-DEE3-F8A0C67F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077" y="4171713"/>
            <a:ext cx="7666285" cy="213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10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9F4EF3-455D-D887-32C2-C53DF700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60" y="0"/>
            <a:ext cx="10138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77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5B1A09-B6EF-C544-FDAE-543C3E4A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33075" cy="39254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63C56C-6FD5-9A8C-05DB-8477F1372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" y="3568821"/>
            <a:ext cx="8033075" cy="32891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527D57-B051-CE17-910A-B696DC50A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662" y="0"/>
            <a:ext cx="8391338" cy="28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98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348A6B-53F5-358C-6E1D-5C1F2F2F2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142416"/>
            <a:ext cx="10860016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95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837641-986A-F3BB-7EC3-A8984EC03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461" y="0"/>
            <a:ext cx="7399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99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3622F3-92E1-9A84-746A-A742CDD40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404" y="285349"/>
            <a:ext cx="8893192" cy="35994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725F38-8A6D-B2BC-9ED9-1A39D141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524" y="3751181"/>
            <a:ext cx="8893193" cy="271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61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F45851-57ED-EF3C-E442-8013EE066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9925"/>
            <a:ext cx="12192000" cy="3174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296ED-A1EA-35EC-3702-C28850FAB929}"/>
              </a:ext>
            </a:extLst>
          </p:cNvPr>
          <p:cNvSpPr txBox="1"/>
          <p:nvPr/>
        </p:nvSpPr>
        <p:spPr>
          <a:xfrm>
            <a:off x="812800" y="270932"/>
            <a:ext cx="1047157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solidFill>
                  <a:srgbClr val="FF0000"/>
                </a:solidFill>
              </a:rPr>
              <a:t>추가 응용</a:t>
            </a:r>
            <a:endParaRPr lang="en-US" altLang="ko-KR" sz="3000">
              <a:solidFill>
                <a:srgbClr val="FF0000"/>
              </a:solidFill>
            </a:endParaRPr>
          </a:p>
          <a:p>
            <a:pPr algn="ctr"/>
            <a:endParaRPr lang="en-US" altLang="ko-KR" sz="3000"/>
          </a:p>
          <a:p>
            <a:pPr algn="ctr"/>
            <a:r>
              <a:rPr lang="en-US" altLang="ko-KR" sz="2500"/>
              <a:t>(</a:t>
            </a:r>
            <a:r>
              <a:rPr lang="ko-KR" altLang="en-US" sz="2500"/>
              <a:t> 서버가 연결되지 않은 상태에서 버튼을 누를경우</a:t>
            </a:r>
            <a:r>
              <a:rPr lang="en-US" altLang="ko-KR" sz="2500"/>
              <a:t> </a:t>
            </a:r>
            <a:r>
              <a:rPr lang="ko-KR" altLang="en-US" sz="2500"/>
              <a:t>발생 이벤트 만들기</a:t>
            </a:r>
            <a:r>
              <a:rPr lang="en-US" altLang="ko-KR" sz="2500"/>
              <a:t>. )</a:t>
            </a:r>
          </a:p>
        </p:txBody>
      </p:sp>
    </p:spTree>
    <p:extLst>
      <p:ext uri="{BB962C8B-B14F-4D97-AF65-F5344CB8AC3E}">
        <p14:creationId xmlns:p14="http://schemas.microsoft.com/office/powerpoint/2010/main" val="3891972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9CDAEA-B5BE-7E65-C205-2288B221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bg1"/>
                </a:solidFill>
              </a:rPr>
              <a:t>네트워크 연결방식</a:t>
            </a:r>
            <a:br>
              <a:rPr lang="en-US" altLang="ko-KR" sz="5400">
                <a:solidFill>
                  <a:schemeClr val="bg1"/>
                </a:solidFill>
              </a:rPr>
            </a:br>
            <a:br>
              <a:rPr lang="en-US" altLang="ko-KR" sz="5400">
                <a:solidFill>
                  <a:schemeClr val="bg1"/>
                </a:solidFill>
              </a:rPr>
            </a:br>
            <a:r>
              <a:rPr lang="ko-KR" altLang="en-US" sz="5400">
                <a:solidFill>
                  <a:schemeClr val="bg1"/>
                </a:solidFill>
              </a:rPr>
              <a:t>이해하기</a:t>
            </a:r>
          </a:p>
        </p:txBody>
      </p:sp>
    </p:spTree>
    <p:extLst>
      <p:ext uri="{BB962C8B-B14F-4D97-AF65-F5344CB8AC3E}">
        <p14:creationId xmlns:p14="http://schemas.microsoft.com/office/powerpoint/2010/main" val="2685678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9CDAEA-B5BE-7E65-C205-2288B221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웹으로 요청</a:t>
            </a: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이해하기</a:t>
            </a:r>
          </a:p>
        </p:txBody>
      </p:sp>
    </p:spTree>
    <p:extLst>
      <p:ext uri="{BB962C8B-B14F-4D97-AF65-F5344CB8AC3E}">
        <p14:creationId xmlns:p14="http://schemas.microsoft.com/office/powerpoint/2010/main" val="980699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2D2126-2C42-75C8-E696-A5E8E8ED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066" y="0"/>
            <a:ext cx="7957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34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9CDAEA-B5BE-7E65-C205-2288B221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웹으로 요청</a:t>
            </a: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(GET </a:t>
            </a: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방식</a:t>
            </a:r>
            <a: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)</a:t>
            </a: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만들기</a:t>
            </a:r>
          </a:p>
        </p:txBody>
      </p:sp>
    </p:spTree>
    <p:extLst>
      <p:ext uri="{BB962C8B-B14F-4D97-AF65-F5344CB8AC3E}">
        <p14:creationId xmlns:p14="http://schemas.microsoft.com/office/powerpoint/2010/main" val="2705520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7A4064-9FCC-2B6F-9964-27740F8BA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160" y="431432"/>
            <a:ext cx="7695679" cy="4673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7EDB51-FFDE-ABF3-354A-2FB409254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316" y="5161280"/>
            <a:ext cx="7505609" cy="126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73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75428A-E512-20C6-898C-C72E1F49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684" y="0"/>
            <a:ext cx="5674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90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8AAE532-2E12-DD53-D0DE-C08A2466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0"/>
            <a:ext cx="625337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63FDB34-A478-A9D4-49B5-36599E2D6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650" y="1974577"/>
            <a:ext cx="4150693" cy="258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18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413E32E-2431-E056-F350-8D1F40771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540" y="206450"/>
            <a:ext cx="8450920" cy="64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54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8B9482-829B-B97C-51E1-5F3083471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99" y="943365"/>
            <a:ext cx="8611802" cy="1991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1DB642-889E-4EAF-4A30-ED192829A700}"/>
              </a:ext>
            </a:extLst>
          </p:cNvPr>
          <p:cNvSpPr txBox="1"/>
          <p:nvPr/>
        </p:nvSpPr>
        <p:spPr>
          <a:xfrm>
            <a:off x="1790099" y="3663107"/>
            <a:ext cx="7951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hlinkClick r:id="rId3"/>
              </a:rPr>
              <a:t>kobis.or.kr/kobisopenapi/webservice/rest/boxoffice/searchDailyBoxOfficeList.json?key=f5eef3421c602c6cb7ea224104795888&amp;targetDt=20120101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01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321C6C-164E-3168-236C-61FD94401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80" y="602827"/>
            <a:ext cx="4536266" cy="54389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9B9A03-69D3-1B84-1152-C2CB896BE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144" y="1327574"/>
            <a:ext cx="7402856" cy="295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50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9CDAEA-B5BE-7E65-C205-2288B221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Volley</a:t>
            </a: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이해하기</a:t>
            </a:r>
          </a:p>
        </p:txBody>
      </p:sp>
    </p:spTree>
    <p:extLst>
      <p:ext uri="{BB962C8B-B14F-4D97-AF65-F5344CB8AC3E}">
        <p14:creationId xmlns:p14="http://schemas.microsoft.com/office/powerpoint/2010/main" val="2742823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3053C3-A58D-57CE-1C65-FCDE7878F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444" y="0"/>
            <a:ext cx="8177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81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256766-43CA-B895-27CF-0C9A67D9D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46" y="1383064"/>
            <a:ext cx="11029108" cy="287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59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7DE465-C00B-4352-E837-DF466D9C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3" y="771154"/>
            <a:ext cx="9621593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38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9CDAEA-B5BE-7E65-C205-2288B221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Volley</a:t>
            </a: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사용하기</a:t>
            </a:r>
          </a:p>
        </p:txBody>
      </p:sp>
    </p:spTree>
    <p:extLst>
      <p:ext uri="{BB962C8B-B14F-4D97-AF65-F5344CB8AC3E}">
        <p14:creationId xmlns:p14="http://schemas.microsoft.com/office/powerpoint/2010/main" val="3551758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191071-D185-44BF-1BB7-4D4F7B58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39" y="0"/>
            <a:ext cx="8430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77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D3675C-9B65-841E-7C12-04AD35343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6573058" cy="60011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8FD225-A07D-3D0C-B122-51F1BA9DA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412" y="0"/>
            <a:ext cx="5831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76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F7F592-5683-286B-91C8-6687A37B9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34" y="804885"/>
            <a:ext cx="9754961" cy="27150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EA8256-DAB1-3FB8-763B-E74C27BF7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19" y="3795351"/>
            <a:ext cx="9621593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64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465F0D-3420-0224-BA98-AB0D3E34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844000"/>
            <a:ext cx="9488224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85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9CDAEA-B5BE-7E65-C205-2288B221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json </a:t>
            </a: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데이터</a:t>
            </a: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이해하기</a:t>
            </a:r>
          </a:p>
        </p:txBody>
      </p:sp>
    </p:spTree>
    <p:extLst>
      <p:ext uri="{BB962C8B-B14F-4D97-AF65-F5344CB8AC3E}">
        <p14:creationId xmlns:p14="http://schemas.microsoft.com/office/powerpoint/2010/main" val="2599658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5BBCB4-6093-C0C7-06E0-FD5E64939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1037891"/>
            <a:ext cx="9831172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39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DC2920-E8FB-7AA8-EC7E-8D8014CA1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09" y="613969"/>
            <a:ext cx="9545382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9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5CC5AC-3AF7-CDC1-820E-FD9A86826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752101"/>
            <a:ext cx="10993384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70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9CDAEA-B5BE-7E65-C205-2288B221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json </a:t>
            </a: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데이터</a:t>
            </a: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다루기</a:t>
            </a:r>
          </a:p>
        </p:txBody>
      </p:sp>
    </p:spTree>
    <p:extLst>
      <p:ext uri="{BB962C8B-B14F-4D97-AF65-F5344CB8AC3E}">
        <p14:creationId xmlns:p14="http://schemas.microsoft.com/office/powerpoint/2010/main" val="1434451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CB1917-7575-3D35-DD5C-46112E00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56" y="299113"/>
            <a:ext cx="7961883" cy="11127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E657FA-CDB3-A693-775F-A0A73F806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404" y="1567683"/>
            <a:ext cx="7833189" cy="467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81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2E9F86-1A14-1064-DEE6-32BDFD05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15" y="0"/>
            <a:ext cx="9167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4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B043A8-62B5-74B5-D9E7-A48B0E9D4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62" y="990259"/>
            <a:ext cx="8783276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62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ACE3A6-DC3C-1487-008A-8C06EB2B3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191" y="0"/>
            <a:ext cx="7379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75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915DCD-92BE-340F-2FAA-DEFA019F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128" y="0"/>
            <a:ext cx="8951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8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722119-90A0-68D5-AA28-31E21E7C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571101"/>
            <a:ext cx="11155332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145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9CDAEA-B5BE-7E65-C205-2288B221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영화 정보 가져와</a:t>
            </a: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(OpenApi)</a:t>
            </a: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보여주기</a:t>
            </a:r>
          </a:p>
        </p:txBody>
      </p:sp>
    </p:spTree>
    <p:extLst>
      <p:ext uri="{BB962C8B-B14F-4D97-AF65-F5344CB8AC3E}">
        <p14:creationId xmlns:p14="http://schemas.microsoft.com/office/powerpoint/2010/main" val="2807312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2F6055-3E5B-E8B4-54D1-3C577C474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204337"/>
            <a:ext cx="10783805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28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506521-4C83-AF51-1F12-0CFD0AC2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21" y="0"/>
            <a:ext cx="10277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87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9CDAEA-B5BE-7E65-C205-2288B221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소켓</a:t>
            </a: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이해하기</a:t>
            </a:r>
          </a:p>
        </p:txBody>
      </p:sp>
    </p:spTree>
    <p:extLst>
      <p:ext uri="{BB962C8B-B14F-4D97-AF65-F5344CB8AC3E}">
        <p14:creationId xmlns:p14="http://schemas.microsoft.com/office/powerpoint/2010/main" val="3061502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277DAE-9438-9271-76D9-B6026730A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16" y="302668"/>
            <a:ext cx="5320377" cy="48528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56FB22-48DE-173B-1480-EDB7F20DA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79" y="3429000"/>
            <a:ext cx="7873921" cy="261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906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C16A35-7A09-450C-B858-0000AFF6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1" y="1466576"/>
            <a:ext cx="10831437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09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C6D4F8-2FBD-34A5-3E74-1E7CF7B71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407" y="0"/>
            <a:ext cx="9315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15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762DFB-B132-4B9C-45F4-313BE62C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67" y="471074"/>
            <a:ext cx="9431066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0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DD0289-8614-573A-D45B-DFD8FE49B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79" y="0"/>
            <a:ext cx="6607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815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FFE701-B082-9621-5B34-C919F492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8" y="0"/>
            <a:ext cx="9994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256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A1BE10-CE4E-5510-9CEE-2A6B2B618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10" y="0"/>
            <a:ext cx="8859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59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A689D6-E783-EC7C-BCCF-D2B3A7D6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57" y="0"/>
            <a:ext cx="10196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834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96A5E2-A0D8-675E-9950-BD936CD1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1" y="347232"/>
            <a:ext cx="10412278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570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828916-F3A2-80F0-3103-8536DE2AF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055" y="0"/>
            <a:ext cx="7527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76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66AAE2-D302-4D78-464F-8684FA087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45" y="0"/>
            <a:ext cx="10821910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517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9389C4-DD90-3124-7163-B16E9C85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42" y="0"/>
            <a:ext cx="4270702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EEC829-1855-9700-A1F5-A64836469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413" y="0"/>
            <a:ext cx="5163271" cy="43725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FCFE9B-0880-5F95-F625-0B500787E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079" y="4373239"/>
            <a:ext cx="6059881" cy="248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34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8E3EE3-464D-ED92-616E-1A5D90655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73" y="1561839"/>
            <a:ext cx="8630854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358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9CDAEA-B5BE-7E65-C205-2288B221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도전 </a:t>
            </a:r>
            <a: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19</a:t>
            </a:r>
            <a:endParaRPr lang="ko-KR" altLang="en-US" sz="540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826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9DDEAE-2A6E-22A9-1B22-C48402C48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450" y="0"/>
            <a:ext cx="5303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902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9CDAEA-B5BE-7E65-C205-2288B221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도전 </a:t>
            </a:r>
            <a: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20</a:t>
            </a:r>
            <a:endParaRPr lang="ko-KR" altLang="en-US" sz="540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749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7C9009-32D1-D082-3A23-77C076519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359" y="0"/>
            <a:ext cx="5489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2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0A233B-81FB-9715-4D9E-AD22619F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45" y="0"/>
            <a:ext cx="9031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07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9CDAEA-B5BE-7E65-C205-2288B221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네트워킹 기능</a:t>
            </a: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구현하기</a:t>
            </a:r>
          </a:p>
        </p:txBody>
      </p:sp>
    </p:spTree>
    <p:extLst>
      <p:ext uri="{BB962C8B-B14F-4D97-AF65-F5344CB8AC3E}">
        <p14:creationId xmlns:p14="http://schemas.microsoft.com/office/powerpoint/2010/main" val="645614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BEAEF5-4E41-3092-BFE8-DB72972D4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1" y="609206"/>
            <a:ext cx="10621857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10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BCFD8054A60834C985F9AE7C5B81C66" ma:contentTypeVersion="2" ma:contentTypeDescription="새 문서를 만듭니다." ma:contentTypeScope="" ma:versionID="ea53723a7a3edb45a1044dd73c5ec4c9">
  <xsd:schema xmlns:xsd="http://www.w3.org/2001/XMLSchema" xmlns:xs="http://www.w3.org/2001/XMLSchema" xmlns:p="http://schemas.microsoft.com/office/2006/metadata/properties" xmlns:ns3="22ff55f4-317d-4fdb-b8fa-3e1f0f791a43" targetNamespace="http://schemas.microsoft.com/office/2006/metadata/properties" ma:root="true" ma:fieldsID="83d2c43b96a9e0edbbf9950ead644902" ns3:_="">
    <xsd:import namespace="22ff55f4-317d-4fdb-b8fa-3e1f0f791a4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ff55f4-317d-4fdb-b8fa-3e1f0f791a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7B8C0C-F0B5-4072-A72D-47BF308EC02F}">
  <ds:schemaRefs>
    <ds:schemaRef ds:uri="22ff55f4-317d-4fdb-b8fa-3e1f0f791a4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9B2E7A9-54AF-4BC4-BDB2-4E53D4C359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A8851E-2276-4E08-BD97-C1BDBB850371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22ff55f4-317d-4fdb-b8fa-3e1f0f791a43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114</Words>
  <Application>Microsoft Office PowerPoint</Application>
  <PresentationFormat>와이드스크린</PresentationFormat>
  <Paragraphs>28</Paragraphs>
  <Slides>65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8" baseType="lpstr">
      <vt:lpstr>맑은 고딕</vt:lpstr>
      <vt:lpstr>Arial</vt:lpstr>
      <vt:lpstr>Office 테마</vt:lpstr>
      <vt:lpstr>PowerPoint 프레젠테이션</vt:lpstr>
      <vt:lpstr>네트워크 연결방식  이해하기</vt:lpstr>
      <vt:lpstr>PowerPoint 프레젠테이션</vt:lpstr>
      <vt:lpstr>PowerPoint 프레젠테이션</vt:lpstr>
      <vt:lpstr>소켓  이해하기</vt:lpstr>
      <vt:lpstr>PowerPoint 프레젠테이션</vt:lpstr>
      <vt:lpstr>PowerPoint 프레젠테이션</vt:lpstr>
      <vt:lpstr>네트워킹 기능  구현하기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웹으로 요청  이해하기</vt:lpstr>
      <vt:lpstr>PowerPoint 프레젠테이션</vt:lpstr>
      <vt:lpstr>웹으로 요청  (GET 방식) 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Volley  이해하기</vt:lpstr>
      <vt:lpstr>PowerPoint 프레젠테이션</vt:lpstr>
      <vt:lpstr>PowerPoint 프레젠테이션</vt:lpstr>
      <vt:lpstr>Volley  사용하기</vt:lpstr>
      <vt:lpstr>PowerPoint 프레젠테이션</vt:lpstr>
      <vt:lpstr>PowerPoint 프레젠테이션</vt:lpstr>
      <vt:lpstr>PowerPoint 프레젠테이션</vt:lpstr>
      <vt:lpstr>PowerPoint 프레젠테이션</vt:lpstr>
      <vt:lpstr>json 데이터  이해하기</vt:lpstr>
      <vt:lpstr>PowerPoint 프레젠테이션</vt:lpstr>
      <vt:lpstr>PowerPoint 프레젠테이션</vt:lpstr>
      <vt:lpstr>json 데이터  다루기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영화 정보 가져와  (OpenApi)  보여주기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도전 19</vt:lpstr>
      <vt:lpstr>PowerPoint 프레젠테이션</vt:lpstr>
      <vt:lpstr>도전 20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희웅</dc:creator>
  <cp:lastModifiedBy>이희웅</cp:lastModifiedBy>
  <cp:revision>3</cp:revision>
  <dcterms:created xsi:type="dcterms:W3CDTF">2021-12-28T04:36:38Z</dcterms:created>
  <dcterms:modified xsi:type="dcterms:W3CDTF">2022-07-28T04:01:21Z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0x010100DBCFD8054A60834C985F9AE7C5B81C66</vt:lpwstr>
  </property>
</Properties>
</file>